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107" d="100"/>
          <a:sy n="107" d="100"/>
        </p:scale>
        <p:origin x="-17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A3F5-682D-4B36-B1B3-4A933A640FEF}" type="datetimeFigureOut">
              <a:rPr lang="he-IL" smtClean="0"/>
              <a:t>ח'/אייר/תשפ"ב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C4301-F4AA-4D90-89FE-D40EF5FB8B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1429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A3F5-682D-4B36-B1B3-4A933A640FEF}" type="datetimeFigureOut">
              <a:rPr lang="he-IL" smtClean="0"/>
              <a:t>ח'/אייר/תשפ"ב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C4301-F4AA-4D90-89FE-D40EF5FB8B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1650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A3F5-682D-4B36-B1B3-4A933A640FEF}" type="datetimeFigureOut">
              <a:rPr lang="he-IL" smtClean="0"/>
              <a:t>ח'/אייר/תשפ"ב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C4301-F4AA-4D90-89FE-D40EF5FB8B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30736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A3F5-682D-4B36-B1B3-4A933A640FEF}" type="datetimeFigureOut">
              <a:rPr lang="he-IL" smtClean="0"/>
              <a:t>ח'/אייר/תשפ"ב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C4301-F4AA-4D90-89FE-D40EF5FB8B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1449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A3F5-682D-4B36-B1B3-4A933A640FEF}" type="datetimeFigureOut">
              <a:rPr lang="he-IL" smtClean="0"/>
              <a:t>ח'/אייר/תשפ"ב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C4301-F4AA-4D90-89FE-D40EF5FB8B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40098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A3F5-682D-4B36-B1B3-4A933A640FEF}" type="datetimeFigureOut">
              <a:rPr lang="he-IL" smtClean="0"/>
              <a:t>ח'/אייר/תשפ"ב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C4301-F4AA-4D90-89FE-D40EF5FB8B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97291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A3F5-682D-4B36-B1B3-4A933A640FEF}" type="datetimeFigureOut">
              <a:rPr lang="he-IL" smtClean="0"/>
              <a:t>ח'/אייר/תשפ"ב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C4301-F4AA-4D90-89FE-D40EF5FB8B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53492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A3F5-682D-4B36-B1B3-4A933A640FEF}" type="datetimeFigureOut">
              <a:rPr lang="he-IL" smtClean="0"/>
              <a:t>ח'/אייר/תשפ"ב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C4301-F4AA-4D90-89FE-D40EF5FB8B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78310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A3F5-682D-4B36-B1B3-4A933A640FEF}" type="datetimeFigureOut">
              <a:rPr lang="he-IL" smtClean="0"/>
              <a:t>ח'/אייר/תשפ"ב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C4301-F4AA-4D90-89FE-D40EF5FB8B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8072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A3F5-682D-4B36-B1B3-4A933A640FEF}" type="datetimeFigureOut">
              <a:rPr lang="he-IL" smtClean="0"/>
              <a:t>ח'/אייר/תשפ"ב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C4301-F4AA-4D90-89FE-D40EF5FB8B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4975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A3F5-682D-4B36-B1B3-4A933A640FEF}" type="datetimeFigureOut">
              <a:rPr lang="he-IL" smtClean="0"/>
              <a:t>ח'/אייר/תשפ"ב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C4301-F4AA-4D90-89FE-D40EF5FB8B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08691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BA3F5-682D-4B36-B1B3-4A933A640FEF}" type="datetimeFigureOut">
              <a:rPr lang="he-IL" smtClean="0"/>
              <a:t>ח'/אייר/תשפ"ב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C4301-F4AA-4D90-89FE-D40EF5FB8B9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41312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69" y="492828"/>
            <a:ext cx="8388423" cy="641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מלבן 4"/>
          <p:cNvSpPr/>
          <p:nvPr/>
        </p:nvSpPr>
        <p:spPr>
          <a:xfrm>
            <a:off x="4764663" y="5733256"/>
            <a:ext cx="15355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                ינואר - 2017</a:t>
            </a:r>
            <a:endParaRPr lang="he-IL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7329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50516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4234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748463" cy="6421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6257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820471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7218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67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9928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610975" cy="870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467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568952" cy="638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8933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48463" cy="658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0441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604447" cy="6467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3498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6704"/>
            <a:ext cx="8064896" cy="608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5335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8820472" cy="660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8900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676456" cy="659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214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9"/>
            <a:ext cx="8352928" cy="6243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448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683322" cy="645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6831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8798914" cy="659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941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296650" cy="847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71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8747178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4211095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מסמך" ma:contentTypeID="0x01010077D7325AFB41C440943C11F2CA333BEB" ma:contentTypeVersion="1" ma:contentTypeDescription="צור מסמך חדש." ma:contentTypeScope="" ma:versionID="1890a54bb103ee75826af31f2b278f0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2d58122373497ea444b05acdb1639d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מתזמן תאריך התחלה" ma:internalName="PublishingStartDate">
      <xsd:simpleType>
        <xsd:restriction base="dms:Unknown"/>
      </xsd:simpleType>
    </xsd:element>
    <xsd:element name="PublishingExpirationDate" ma:index="9" nillable="true" ma:displayName="מתזמן תאריך סיום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סוג תוכן"/>
        <xsd:element ref="dc:title" minOccurs="0" maxOccurs="1" ma:index="4" ma:displayName="כותרת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14C8005-DD15-438E-9A61-BA0704AE4669}"/>
</file>

<file path=customXml/itemProps2.xml><?xml version="1.0" encoding="utf-8"?>
<ds:datastoreItem xmlns:ds="http://schemas.openxmlformats.org/officeDocument/2006/customXml" ds:itemID="{50940ED8-5749-47C4-9EFE-BFA805CC4FD2}"/>
</file>

<file path=customXml/itemProps3.xml><?xml version="1.0" encoding="utf-8"?>
<ds:datastoreItem xmlns:ds="http://schemas.openxmlformats.org/officeDocument/2006/customXml" ds:itemID="{2AF8F1B1-B9C3-4561-9A92-3BAC6A2A46BC}"/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</Words>
  <Application>Microsoft Office PowerPoint</Application>
  <PresentationFormat>‫הצגה על המסך (4:3)</PresentationFormat>
  <Paragraphs>1</Paragraphs>
  <Slides>17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17</vt:i4>
      </vt:variant>
    </vt:vector>
  </HeadingPairs>
  <TitlesOfParts>
    <vt:vector size="18" baseType="lpstr">
      <vt:lpstr>ערכת נושא Office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טובה אילן</dc:creator>
  <cp:lastModifiedBy>טובה אילן</cp:lastModifiedBy>
  <cp:revision>5</cp:revision>
  <dcterms:created xsi:type="dcterms:W3CDTF">2022-05-09T08:20:06Z</dcterms:created>
  <dcterms:modified xsi:type="dcterms:W3CDTF">2022-05-09T08:58:55Z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0x01010077D7325AFB41C440943C11F2CA333BEB</vt:lpwstr>
  </property>
</Properties>
</file>